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50c8c96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50c8c96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50c8c96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50c8c96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50c8c96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50c8c96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結</a:t>
            </a:r>
            <a:r>
              <a:rPr lang="en"/>
              <a:t>核で亡くなりました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50c8c96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50c8c96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50c8c96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50c8c96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None/>
              <a:defRPr sz="2800">
                <a:solidFill>
                  <a:srgbClr val="FFF2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japantimes.co.jp/culture/2018/03/10/books/seeking-solace-tohokus-poets-old/#.XIDXcyJKgV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50650"/>
            <a:ext cx="4260300" cy="12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石川啄木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78975"/>
            <a:ext cx="4260300" cy="27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命：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1886年2月20日～1912年4月13日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郷里：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岩手県、南岩手郡、日戸村の常光寺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について：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歌人、短歌、日常生活、孤独感、貧困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9651" l="0" r="0" t="0"/>
          <a:stretch/>
        </p:blipFill>
        <p:spPr>
          <a:xfrm>
            <a:off x="4708450" y="445026"/>
            <a:ext cx="4123850" cy="41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80425" y="1333500"/>
            <a:ext cx="25266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2CC"/>
                </a:solidFill>
              </a:rPr>
              <a:t>いしかわ	たくぼく</a:t>
            </a:r>
            <a:endParaRPr sz="1200">
              <a:solidFill>
                <a:srgbClr val="FFF2CC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63775" y="3240500"/>
            <a:ext cx="6417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ひのと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78150" y="3240500"/>
            <a:ext cx="6417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どこじ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993900" y="4053200"/>
            <a:ext cx="6417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たんか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774325" y="4053200"/>
            <a:ext cx="9327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こどくかん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378150" y="2357625"/>
            <a:ext cx="11511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明治19-明治45</a:t>
            </a:r>
            <a:endParaRPr sz="10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石川の若いころ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実名は工藤ー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父は住職、従って渋民村に移住した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中学でのちに妻になる堀合節子、知り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合った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1901から190</a:t>
            </a:r>
            <a:r>
              <a:rPr lang="en"/>
              <a:t>3</a:t>
            </a:r>
            <a:r>
              <a:rPr lang="en"/>
              <a:t>年文学の興味を持つになった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859550" y="1505950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くどうはじめ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962600" y="2126250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しぶたみむる</a:t>
            </a:r>
            <a:endParaRPr sz="1000">
              <a:solidFill>
                <a:srgbClr val="FFF2CC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9465" l="0" r="0" t="15532"/>
          <a:stretch/>
        </p:blipFill>
        <p:spPr>
          <a:xfrm>
            <a:off x="4708450" y="445125"/>
            <a:ext cx="4123849" cy="41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526075" y="2767275"/>
            <a:ext cx="12033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ほりあい・せつこ</a:t>
            </a:r>
            <a:endParaRPr sz="10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歌人の生活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1903年, </a:t>
            </a:r>
            <a:r>
              <a:rPr lang="en"/>
              <a:t>雑誌『明星』に</a:t>
            </a:r>
            <a:r>
              <a:rPr lang="en"/>
              <a:t>彼の作歌を入れた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1905年、『あこがれ』を出版した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1910年、第一歌集『一握の砂』も出版した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19837" r="5103" t="-80"/>
          <a:stretch/>
        </p:blipFill>
        <p:spPr>
          <a:xfrm>
            <a:off x="4708450" y="443625"/>
            <a:ext cx="4123848" cy="41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601600" y="1514650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みょうじょう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399725" y="2779975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いちあくのすな</a:t>
            </a:r>
            <a:endParaRPr sz="10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結核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1911年で、病気回復のために小石川に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移った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節子は肺尖と診断された、浮気をして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いた、離縁をしていた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1912年4月9日、石川の母を亡くなった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4月13日、石川は結核で亡くなった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0" r="0" t="13532"/>
          <a:stretch/>
        </p:blipFill>
        <p:spPr>
          <a:xfrm>
            <a:off x="4708450" y="435075"/>
            <a:ext cx="4123848" cy="42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788750" y="2708100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うわき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15300" y="2708100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はいせん</a:t>
            </a:r>
            <a:endParaRPr sz="1000">
              <a:solidFill>
                <a:srgbClr val="FFF2CC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389050" y="2708100"/>
            <a:ext cx="12033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2CC"/>
                </a:solidFill>
              </a:rPr>
              <a:t>しんだん</a:t>
            </a:r>
            <a:endParaRPr sz="10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一握の砂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底</a:t>
            </a:r>
            <a:r>
              <a:rPr lang="en"/>
              <a:t>知れぬ謎にむかひてあるごと</a:t>
            </a:r>
            <a:br>
              <a:rPr lang="en"/>
            </a:br>
            <a:r>
              <a:rPr lang="en"/>
              <a:t>死児のひたひに</a:t>
            </a:r>
            <a:br>
              <a:rPr lang="en"/>
            </a:br>
            <a:r>
              <a:rPr lang="en"/>
              <a:t>またも手をやる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かなしみを強くいたらぬ</a:t>
            </a:r>
            <a:br>
              <a:rPr lang="en"/>
            </a:br>
            <a:r>
              <a:rPr lang="en"/>
              <a:t>さびしさよ</a:t>
            </a:r>
            <a:br>
              <a:rPr lang="en"/>
            </a:br>
            <a:r>
              <a:rPr lang="en"/>
              <a:t>わが児のからだ冷えてゆけども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かなしくも夜明けくるまでは残りゐぬ</a:t>
            </a:r>
            <a:br>
              <a:rPr lang="en"/>
            </a:br>
            <a:r>
              <a:rPr lang="en"/>
              <a:t>息きれし児の肌のぬくもり</a:t>
            </a:r>
            <a:br>
              <a:rPr lang="en"/>
            </a:b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11137" l="0" r="0" t="11137"/>
          <a:stretch/>
        </p:blipFill>
        <p:spPr>
          <a:xfrm>
            <a:off x="4708450" y="445025"/>
            <a:ext cx="4123850" cy="4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List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「１」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https://www.japantimes.co.jp/culture/2018/03/10/books/seeking-solace-tohokus-poets-old/#.XIDXcyJKgVk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「２－４」日本現代文學全集。石川啄木。1980.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「５」http://xn--9yrx3r72hipr.up.n.seesaa.net/xn--9yrx3r72hipr/image/B0ECB0AEA4CEBABDC9BDBBE6-thumbnail2.jpg?d=a0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